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6" r:id="rId7"/>
    <p:sldId id="269" r:id="rId8"/>
    <p:sldId id="271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82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2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2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13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7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82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20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24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50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56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03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50AA3-7566-40C1-BF26-753BEAE8DFA9}" type="datetimeFigureOut">
              <a:rPr lang="zh-TW" altLang="en-US" smtClean="0"/>
              <a:t>2024/1/15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3B496-E6BB-4827-BEAF-C985C8E841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01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常用公式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排氣量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(Nm3)=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排氣量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(Am3)÷[273.15 K+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排氣溫度℃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]×273.15 K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(Nm3/Am3) (4-1) </a:t>
            </a:r>
          </a:p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SO2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濃度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(mg/Nm3)=SO2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濃度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(ppm)×10-6/ppm×64 (SO2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分子量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kg/kmol÷22.4 Nm3/kmol×10</a:t>
            </a:r>
            <a:r>
              <a:rPr lang="en-US" altLang="zh-TW" sz="2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mg/kg (4-2) </a:t>
            </a: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污染物質流量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(kg/</a:t>
            </a:r>
            <a:r>
              <a:rPr lang="en-US" altLang="zh-TW" sz="2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)=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污染物濃度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(mg/Nm3)×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排氣量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(Nm3/min)×10-6 (kg/mg)×60 (min/</a:t>
            </a:r>
            <a:r>
              <a:rPr lang="en-US" altLang="zh-TW" sz="2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(4-6) </a:t>
            </a: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物質熱焓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(kcal/kg)=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物質溫度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(℃)×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物質比熱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(kcal/kg.℃) (4-7) </a:t>
            </a: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乾空氣比重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1.293kg/NM</a:t>
            </a:r>
            <a:r>
              <a:rPr lang="en-US" altLang="zh-TW" sz="2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 (cal) =M 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質量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g)S 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cal/g k )T(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溫度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k) </a:t>
            </a: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乾空氣比熱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0.24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(0.25)cal/g k</a:t>
            </a:r>
          </a:p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 cal= 4.1868 J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J/sec=W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 Kcal/</a:t>
            </a:r>
            <a:r>
              <a:rPr lang="en-US" altLang="zh-TW" sz="2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 4.1868KJ/3600sec=1.163 W</a:t>
            </a:r>
          </a:p>
          <a:p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329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49896" y="4579952"/>
            <a:ext cx="473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38200" y="17827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計算例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838200" y="1754312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C= (273.15+X) K </a:t>
            </a: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PV=NRT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，體積與溫度成正比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(Nm3)=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(Am3)÷[273.15 K+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排氣溫度℃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]×273.15 K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(Nm3/Am3)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廢氣流量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；等同多少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?</a:t>
            </a:r>
          </a:p>
          <a:p>
            <a:pPr marL="0" indent="0"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999464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49896" y="4579952"/>
            <a:ext cx="473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38200" y="17827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計算例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838200" y="1754312"/>
            <a:ext cx="10515600" cy="435133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廢氣流量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；等同多少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?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401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49896" y="4579952"/>
            <a:ext cx="473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38200" y="17827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計算例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838200" y="1754312"/>
            <a:ext cx="10515600" cy="435133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廢氣流量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，實際多少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179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49896" y="4579952"/>
            <a:ext cx="473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38200" y="17827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計算例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838200" y="1754312"/>
            <a:ext cx="10515600" cy="435133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廢氣流量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，實際多少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?</a:t>
            </a:r>
          </a:p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排氣量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(Am3/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)=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9636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49896" y="4579952"/>
            <a:ext cx="473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38200" y="17827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計算例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838200" y="1754312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PPM=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百萬分之一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=10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-6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標準狀態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大氣壓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標準狀態理想氣體 每莫爾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22.4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升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mole=22.4 L             22.4 Nm3=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kmol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SO2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濃度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(mg/Nm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)=SO2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濃度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(ppm)×10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-6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/ppm×64 (SO2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分子量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kg/kmol÷22.4 Nm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/kmol×10</a:t>
            </a:r>
            <a:r>
              <a:rPr lang="en-US" altLang="zh-TW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mg/kg (4-2)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廢氣流量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 Am3/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，含濃度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 ppm SO2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，求每小時排放多少克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SO2?</a:t>
            </a: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向右箭號 6"/>
          <p:cNvSpPr/>
          <p:nvPr/>
        </p:nvSpPr>
        <p:spPr>
          <a:xfrm>
            <a:off x="997553" y="3395330"/>
            <a:ext cx="652343" cy="2126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4058092" y="3395330"/>
            <a:ext cx="652343" cy="2126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51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49896" y="4579952"/>
            <a:ext cx="4732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38200" y="178270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4-2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計算例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838200" y="1754312"/>
            <a:ext cx="10515600" cy="435133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廢氣流量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 K Am3/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，含濃度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 ppm NO2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，求每小時排放多少克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NO2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646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氣布比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單位面積流過的流量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某廠廢氣流量</a:t>
            </a:r>
            <a:r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t>150KNm3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160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，進入袋室集塵器，濾袋尺寸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5800mm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長，直徑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150mm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支，求氣布比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 marL="0" indent="0"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549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490</Words>
  <Application>Microsoft Office PowerPoint</Application>
  <PresentationFormat>寬螢幕</PresentationFormat>
  <Paragraphs>40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Arial</vt:lpstr>
      <vt:lpstr>Calibri</vt:lpstr>
      <vt:lpstr>Calibri Light</vt:lpstr>
      <vt:lpstr>Wingdings</vt:lpstr>
      <vt:lpstr>Office 佈景主題</vt:lpstr>
      <vt:lpstr>常用公式</vt:lpstr>
      <vt:lpstr>4-1 計算例</vt:lpstr>
      <vt:lpstr>4-1 計算例</vt:lpstr>
      <vt:lpstr>4-1 計算例</vt:lpstr>
      <vt:lpstr>4-1 計算例</vt:lpstr>
      <vt:lpstr>4-2 計算例</vt:lpstr>
      <vt:lpstr>4-2 計算例</vt:lpstr>
      <vt:lpstr>氣布比-單位面積流過的流量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計算例</dc:title>
  <dc:creator>Pei-Feng Chu/朱沛峰/ECOVE MEC-EMO</dc:creator>
  <cp:lastModifiedBy>User</cp:lastModifiedBy>
  <cp:revision>23</cp:revision>
  <dcterms:created xsi:type="dcterms:W3CDTF">2022-08-19T01:44:45Z</dcterms:created>
  <dcterms:modified xsi:type="dcterms:W3CDTF">2024-01-15T02:34:16Z</dcterms:modified>
</cp:coreProperties>
</file>